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2" r:id="rId2"/>
    <p:sldId id="273" r:id="rId3"/>
    <p:sldId id="274" r:id="rId4"/>
    <p:sldId id="275" r:id="rId5"/>
    <p:sldId id="276" r:id="rId6"/>
    <p:sldId id="277" r:id="rId7"/>
    <p:sldId id="280" r:id="rId8"/>
    <p:sldId id="279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865A1-5668-498D-85D4-541840E57C00}" v="1" dt="2023-05-23T06:52:11.275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5/23/2023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C:\College\II%20Year\SEM%20IV\Cloud\Project\Cloud%20Project_HP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Shoppez</a:t>
            </a:r>
            <a:r>
              <a:rPr lang="en-US" dirty="0"/>
              <a:t>: A Cloud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Amrit Nimiyar-11021210080</a:t>
            </a:r>
          </a:p>
          <a:p>
            <a:r>
              <a:rPr lang="en-US" dirty="0"/>
              <a:t>Aayush Kumar-11021210077</a:t>
            </a:r>
          </a:p>
          <a:p>
            <a:r>
              <a:rPr lang="en-US" dirty="0" err="1"/>
              <a:t>Prashansa</a:t>
            </a:r>
            <a:r>
              <a:rPr lang="en-US" dirty="0"/>
              <a:t> Erica Prakash-10721210001</a:t>
            </a:r>
          </a:p>
          <a:p>
            <a:r>
              <a:rPr lang="en-US" dirty="0"/>
              <a:t>Vanshika-10721210004</a:t>
            </a:r>
          </a:p>
          <a:p>
            <a:r>
              <a:rPr lang="en-US" dirty="0"/>
              <a:t>Tanya Singh-11021210066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A3ED-B30D-C2CA-EFDA-7099AE16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2751008"/>
            <a:ext cx="5023614" cy="1189295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HOME PAGE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4B93CA-1E35-5734-3355-4158B075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434" y="61575"/>
            <a:ext cx="5315970" cy="6734850"/>
          </a:xfrm>
        </p:spPr>
      </p:pic>
    </p:spTree>
    <p:extLst>
      <p:ext uri="{BB962C8B-B14F-4D97-AF65-F5344CB8AC3E}">
        <p14:creationId xmlns:p14="http://schemas.microsoft.com/office/powerpoint/2010/main" val="265253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8439-6219-00C8-E175-522BA61E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095" y="0"/>
            <a:ext cx="622953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COSMETICS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00346-91F5-367A-91B7-CAF9733A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8" y="1325563"/>
            <a:ext cx="9358605" cy="5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3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796C-C217-FC02-CF37-456153A7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35" y="110636"/>
            <a:ext cx="622953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CLOTHES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7A4FCD-CA6C-29EF-B242-74596D2E9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81" y="1348485"/>
            <a:ext cx="9199437" cy="5014993"/>
          </a:xfrm>
        </p:spPr>
      </p:pic>
    </p:spTree>
    <p:extLst>
      <p:ext uri="{BB962C8B-B14F-4D97-AF65-F5344CB8AC3E}">
        <p14:creationId xmlns:p14="http://schemas.microsoft.com/office/powerpoint/2010/main" val="341350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1B09-1EC7-0A3D-2BDA-9F0895EF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766218"/>
            <a:ext cx="5391616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FURNITURE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B9B14-5F22-573F-189E-06DDB6771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2162" y="51318"/>
            <a:ext cx="4804532" cy="6755363"/>
          </a:xfrm>
        </p:spPr>
      </p:pic>
    </p:spTree>
    <p:extLst>
      <p:ext uri="{BB962C8B-B14F-4D97-AF65-F5344CB8AC3E}">
        <p14:creationId xmlns:p14="http://schemas.microsoft.com/office/powerpoint/2010/main" val="6723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3A86E-A942-1E7B-D4FD-2BD8AE63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54" y="0"/>
            <a:ext cx="5901689" cy="1147665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ELECTRONICS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6400E-0583-6E78-8148-8F4CA61D2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852" y="1147665"/>
            <a:ext cx="8954291" cy="5644777"/>
          </a:xfrm>
        </p:spPr>
      </p:pic>
    </p:spTree>
    <p:extLst>
      <p:ext uri="{BB962C8B-B14F-4D97-AF65-F5344CB8AC3E}">
        <p14:creationId xmlns:p14="http://schemas.microsoft.com/office/powerpoint/2010/main" val="143406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7123-A966-B356-8FBB-C1307C57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34" y="0"/>
            <a:ext cx="622953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bg2">
                    <a:lumMod val="10000"/>
                  </a:schemeClr>
                </a:solidFill>
              </a:rPr>
              <a:t>ABOUT US</a:t>
            </a:r>
            <a:endParaRPr lang="en-IN" b="1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CD4A9C-88BB-C878-EA1C-3B4AE7EB3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856" y="1473521"/>
            <a:ext cx="9041363" cy="5235189"/>
          </a:xfrm>
        </p:spPr>
      </p:pic>
    </p:spTree>
    <p:extLst>
      <p:ext uri="{BB962C8B-B14F-4D97-AF65-F5344CB8AC3E}">
        <p14:creationId xmlns:p14="http://schemas.microsoft.com/office/powerpoint/2010/main" val="32137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D0F69-7951-12F4-D956-6AC7BAA0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217" y="71120"/>
            <a:ext cx="7229565" cy="2791301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LET’S TAKE YOU ON A TOUR OF OUR WEBSITE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E57E3-8A8B-42E4-4638-3ED78C9AFC8E}"/>
              </a:ext>
            </a:extLst>
          </p:cNvPr>
          <p:cNvSpPr txBox="1"/>
          <p:nvPr/>
        </p:nvSpPr>
        <p:spPr>
          <a:xfrm>
            <a:off x="3032760" y="322401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 action="ppaction://hlinkfile"/>
              </a:rPr>
              <a:t>C:\College\II Year\SEM IV\Cloud\Project\Cloud Project_HP.html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94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9BFF-A003-35E2-64DC-003D0379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35" y="2766218"/>
            <a:ext cx="622953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6">
                    <a:lumMod val="10000"/>
                  </a:schemeClr>
                </a:solidFill>
              </a:rPr>
              <a:t>THANK YOU</a:t>
            </a:r>
            <a:endParaRPr lang="en-IN" b="1" u="sng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1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{8BAC652A-8E02-4030-9775-16398B07706F}tf11964407_win32</Template>
  <TotalTime>145</TotalTime>
  <Words>55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Shoppez: A Cloud Web Application</vt:lpstr>
      <vt:lpstr>HOME PAGE</vt:lpstr>
      <vt:lpstr>COSMETICS</vt:lpstr>
      <vt:lpstr>CLOTHES</vt:lpstr>
      <vt:lpstr>FURNITURE</vt:lpstr>
      <vt:lpstr>ELECTRONICS</vt:lpstr>
      <vt:lpstr>ABOUT US</vt:lpstr>
      <vt:lpstr>LET’S TAKE YOU ON A TOUR OF OUR WEBSITE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Shoppez: A Cloud Web Application</dc:title>
  <dc:creator>Aayush Kumar</dc:creator>
  <cp:lastModifiedBy>Aayush Kumar</cp:lastModifiedBy>
  <cp:revision>2</cp:revision>
  <dcterms:created xsi:type="dcterms:W3CDTF">2023-05-23T06:28:13Z</dcterms:created>
  <dcterms:modified xsi:type="dcterms:W3CDTF">2023-05-23T08:56:14Z</dcterms:modified>
</cp:coreProperties>
</file>